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1" r:id="rId2"/>
    <p:sldId id="260" r:id="rId3"/>
    <p:sldId id="276" r:id="rId4"/>
    <p:sldId id="277" r:id="rId5"/>
    <p:sldId id="278" r:id="rId6"/>
  </p:sldIdLst>
  <p:sldSz cx="6858000" cy="9906000" type="A4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3498" y="-288"/>
      </p:cViewPr>
      <p:guideLst>
        <p:guide orient="horz" pos="3120"/>
        <p:guide pos="2160"/>
        <p:guide pos="99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C70A7-3EB9-41B0-B626-E296F9ADAF89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14550" y="746125"/>
            <a:ext cx="25781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F90CF-4685-423A-834E-0781B847EB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9544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588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8804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5386387" y="396701"/>
            <a:ext cx="1671638" cy="845220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71475" y="396701"/>
            <a:ext cx="4900613" cy="845220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1374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모서리가 둥근 직사각형 8"/>
          <p:cNvSpPr/>
          <p:nvPr userDrawn="1"/>
        </p:nvSpPr>
        <p:spPr>
          <a:xfrm>
            <a:off x="0" y="-355"/>
            <a:ext cx="6858000" cy="990600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01" tIns="41951" rIns="83901" bIns="41951" anchor="ctr"/>
          <a:lstStyle/>
          <a:p>
            <a:pPr algn="ctr" defTabSz="91332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grpSp>
        <p:nvGrpSpPr>
          <p:cNvPr id="10" name="그룹 9"/>
          <p:cNvGrpSpPr>
            <a:grpSpLocks/>
          </p:cNvGrpSpPr>
          <p:nvPr userDrawn="1"/>
        </p:nvGrpSpPr>
        <p:grpSpPr bwMode="auto">
          <a:xfrm>
            <a:off x="-3230" y="-1560"/>
            <a:ext cx="1313533" cy="9906000"/>
            <a:chOff x="0" y="0"/>
            <a:chExt cx="1447921" cy="7561263"/>
          </a:xfrm>
        </p:grpSpPr>
        <p:sp>
          <p:nvSpPr>
            <p:cNvPr id="11" name="직사각형 10"/>
            <p:cNvSpPr/>
            <p:nvPr/>
          </p:nvSpPr>
          <p:spPr bwMode="auto">
            <a:xfrm>
              <a:off x="925877" y="0"/>
              <a:ext cx="522044" cy="756126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9133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/>
            </a:p>
          </p:txBody>
        </p:sp>
        <p:sp>
          <p:nvSpPr>
            <p:cNvPr id="12" name="모서리가 둥근 직사각형 11"/>
            <p:cNvSpPr/>
            <p:nvPr/>
          </p:nvSpPr>
          <p:spPr bwMode="auto">
            <a:xfrm>
              <a:off x="0" y="0"/>
              <a:ext cx="761021" cy="7561263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9133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/>
            </a:p>
          </p:txBody>
        </p:sp>
        <p:sp>
          <p:nvSpPr>
            <p:cNvPr id="13" name="직사각형 12"/>
            <p:cNvSpPr/>
            <p:nvPr/>
          </p:nvSpPr>
          <p:spPr bwMode="auto">
            <a:xfrm>
              <a:off x="761021" y="0"/>
              <a:ext cx="192333" cy="75612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9133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/>
            </a:p>
          </p:txBody>
        </p:sp>
      </p:grpSp>
      <p:sp>
        <p:nvSpPr>
          <p:cNvPr id="7" name="TextBox 6"/>
          <p:cNvSpPr txBox="1"/>
          <p:nvPr userDrawn="1"/>
        </p:nvSpPr>
        <p:spPr>
          <a:xfrm>
            <a:off x="5157192" y="9454849"/>
            <a:ext cx="1624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dirty="0" smtClean="0">
                <a:latin typeface="Rix고딕_Pro Medium" pitchFamily="18" charset="-127"/>
                <a:ea typeface="Rix고딕_Pro Medium" pitchFamily="18" charset="-127"/>
              </a:rPr>
              <a:t>www.wonders.kr</a:t>
            </a:r>
            <a:endParaRPr lang="ko-KR" altLang="en-US" sz="1400" dirty="0">
              <a:latin typeface="Rix고딕_Pro Medium" pitchFamily="18" charset="-127"/>
              <a:ea typeface="Rix고딕_Pro Medium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176" y="128464"/>
            <a:ext cx="1714077" cy="55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13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909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71475" y="2311402"/>
            <a:ext cx="3286125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71900" y="2311402"/>
            <a:ext cx="3286125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5017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2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248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8300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91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2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801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4955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573BB-712F-40A1-9F2D-C80A4453FB1E}" type="datetimeFigureOut">
              <a:rPr lang="ko-KR" altLang="en-US" smtClean="0"/>
              <a:t>2013-11-05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75199-33B6-477E-9981-102213239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0368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552"/>
            <a:ext cx="6854770" cy="9935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490" y="7833320"/>
            <a:ext cx="1675019" cy="17532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8840" y="1571814"/>
            <a:ext cx="288032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500" b="1" dirty="0" smtClean="0">
                <a:solidFill>
                  <a:schemeClr val="bg1"/>
                </a:solidFill>
                <a:latin typeface="+mj-lt"/>
              </a:rPr>
              <a:t>패션</a:t>
            </a:r>
            <a:r>
              <a:rPr lang="en-US" altLang="ko-KR" sz="6500" b="1" dirty="0" smtClean="0">
                <a:solidFill>
                  <a:schemeClr val="bg1"/>
                </a:solidFill>
                <a:latin typeface="+mj-lt"/>
              </a:rPr>
              <a:t>!</a:t>
            </a:r>
          </a:p>
          <a:p>
            <a:r>
              <a:rPr lang="ko-KR" altLang="en-US" sz="6500" b="1" dirty="0" smtClean="0">
                <a:solidFill>
                  <a:schemeClr val="bg1"/>
                </a:solidFill>
                <a:latin typeface="+mj-lt"/>
              </a:rPr>
              <a:t>열정을 </a:t>
            </a:r>
            <a:endParaRPr lang="en-US" altLang="ko-KR" sz="6500" b="1" dirty="0" smtClean="0">
              <a:solidFill>
                <a:schemeClr val="bg1"/>
              </a:solidFill>
              <a:latin typeface="+mj-lt"/>
            </a:endParaRPr>
          </a:p>
          <a:p>
            <a:r>
              <a:rPr lang="ko-KR" altLang="en-US" sz="6500" b="1" dirty="0" smtClean="0">
                <a:solidFill>
                  <a:schemeClr val="bg1"/>
                </a:solidFill>
                <a:latin typeface="+mj-lt"/>
              </a:rPr>
              <a:t>만나다</a:t>
            </a:r>
            <a:r>
              <a:rPr lang="en-US" altLang="ko-KR" sz="6500" b="1" dirty="0" smtClean="0">
                <a:solidFill>
                  <a:schemeClr val="bg1"/>
                </a:solidFill>
                <a:latin typeface="+mj-lt"/>
              </a:rPr>
              <a:t>!</a:t>
            </a:r>
            <a:endParaRPr lang="ko-KR" altLang="en-US" sz="65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24844" y="5313040"/>
            <a:ext cx="29883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  <a:latin typeface="+mj-lt"/>
              </a:rPr>
              <a:t>Fashion Meets Passion!</a:t>
            </a:r>
          </a:p>
          <a:p>
            <a:r>
              <a:rPr lang="ko-KR" altLang="en-US" sz="2350" b="1" dirty="0" smtClean="0">
                <a:solidFill>
                  <a:schemeClr val="bg1"/>
                </a:solidFill>
                <a:latin typeface="+mj-lt"/>
              </a:rPr>
              <a:t>상품 디자인 공모전</a:t>
            </a:r>
            <a:endParaRPr lang="ko-KR" altLang="en-US" sz="235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0553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>
          <a:xfrm>
            <a:off x="116632" y="746304"/>
            <a:ext cx="6624736" cy="8712968"/>
          </a:xfrm>
          <a:prstGeom prst="roundRect">
            <a:avLst>
              <a:gd name="adj" fmla="val 20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01" tIns="41951" rIns="83901" bIns="41951" anchor="ctr"/>
          <a:lstStyle/>
          <a:p>
            <a:pPr algn="ctr" defTabSz="91332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60648" y="92055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신청서</a:t>
            </a:r>
            <a:endParaRPr lang="ko-KR" altLang="en-US" dirty="0"/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769777"/>
              </p:ext>
            </p:extLst>
          </p:nvPr>
        </p:nvGraphicFramePr>
        <p:xfrm>
          <a:off x="332656" y="1568624"/>
          <a:ext cx="6242956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805"/>
                <a:gridCol w="4351151"/>
              </a:tblGrid>
              <a:tr h="3394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성명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394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생년월일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394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성별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394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거주지주소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394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E-mail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394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연락처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394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소속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2388" y="4448944"/>
            <a:ext cx="63149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※</a:t>
            </a:r>
            <a:r>
              <a:rPr lang="ko-KR" altLang="en-US" dirty="0"/>
              <a:t>유의사항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en-US" altLang="ko-KR" sz="1600" dirty="0" smtClean="0"/>
              <a:t>-</a:t>
            </a:r>
            <a:r>
              <a:rPr lang="en-US" altLang="ko-KR" sz="1600" dirty="0"/>
              <a:t>1</a:t>
            </a:r>
            <a:r>
              <a:rPr lang="ko-KR" altLang="en-US" sz="1600" dirty="0"/>
              <a:t>인 중복 출품 가능</a:t>
            </a:r>
            <a:endParaRPr lang="en-US" altLang="ko-KR" sz="1600" dirty="0"/>
          </a:p>
          <a:p>
            <a:r>
              <a:rPr lang="en-US" altLang="ko-KR" sz="1600" dirty="0" smtClean="0"/>
              <a:t>   </a:t>
            </a:r>
            <a:r>
              <a:rPr lang="en-US" altLang="ko-KR" sz="1600" dirty="0"/>
              <a:t>-</a:t>
            </a:r>
            <a:r>
              <a:rPr lang="ko-KR" altLang="en-US" sz="1600" dirty="0"/>
              <a:t>개인 이외 단체참가 불가</a:t>
            </a:r>
            <a:endParaRPr lang="en-US" altLang="ko-KR" sz="1600" dirty="0"/>
          </a:p>
          <a:p>
            <a:r>
              <a:rPr lang="en-US" altLang="ko-KR" sz="1600" dirty="0" smtClean="0"/>
              <a:t>   </a:t>
            </a:r>
            <a:r>
              <a:rPr lang="en-US" altLang="ko-KR" sz="1600" dirty="0"/>
              <a:t>-</a:t>
            </a:r>
            <a:r>
              <a:rPr lang="ko-KR" altLang="en-US" sz="1600" dirty="0"/>
              <a:t>제출 서류 및 디자인은 일체 반환 되지 않음</a:t>
            </a:r>
            <a:endParaRPr lang="en-US" altLang="ko-KR" sz="1600" dirty="0"/>
          </a:p>
          <a:p>
            <a:r>
              <a:rPr lang="en-US" altLang="ko-KR" sz="1600" dirty="0"/>
              <a:t> </a:t>
            </a:r>
            <a:r>
              <a:rPr lang="en-US" altLang="ko-KR" sz="1600" dirty="0" smtClean="0"/>
              <a:t>  -</a:t>
            </a:r>
            <a:r>
              <a:rPr lang="ko-KR" altLang="en-US" sz="1600" dirty="0"/>
              <a:t>접수된 모든 작품에 대한 권리 및 저작권은 주최 측에 있음</a:t>
            </a:r>
            <a:endParaRPr lang="en-US" altLang="ko-KR" sz="1600" dirty="0"/>
          </a:p>
          <a:p>
            <a:r>
              <a:rPr lang="en-US" altLang="ko-KR" sz="1600" dirty="0" smtClean="0"/>
              <a:t>   </a:t>
            </a:r>
            <a:r>
              <a:rPr lang="en-US" altLang="ko-KR" sz="1600" dirty="0"/>
              <a:t>-</a:t>
            </a:r>
            <a:r>
              <a:rPr lang="ko-KR" altLang="en-US" sz="1600" dirty="0"/>
              <a:t>입상이 결정된 후 본인의 작품이 아닌 것으로 판명되거나 </a:t>
            </a:r>
            <a:r>
              <a:rPr lang="ko-KR" altLang="en-US" sz="1600" dirty="0" smtClean="0"/>
              <a:t>다른</a:t>
            </a:r>
            <a:endParaRPr lang="en-US" altLang="ko-KR" sz="1600" dirty="0" smtClean="0"/>
          </a:p>
          <a:p>
            <a:r>
              <a:rPr lang="en-US" altLang="ko-KR" sz="1600" dirty="0"/>
              <a:t> </a:t>
            </a:r>
            <a:r>
              <a:rPr lang="en-US" altLang="ko-KR" sz="1600" dirty="0" smtClean="0"/>
              <a:t>  </a:t>
            </a:r>
            <a:r>
              <a:rPr lang="ko-KR" altLang="en-US" sz="1600" dirty="0" smtClean="0"/>
              <a:t> </a:t>
            </a:r>
            <a:r>
              <a:rPr lang="ko-KR" altLang="en-US" sz="1600" dirty="0"/>
              <a:t>공모전에 출품하였던 작품인 경우 입상을 취소 할 </a:t>
            </a:r>
            <a:r>
              <a:rPr lang="ko-KR" altLang="en-US" sz="1600" dirty="0" smtClean="0"/>
              <a:t>수 있음</a:t>
            </a:r>
            <a:endParaRPr lang="en-US" altLang="ko-KR" sz="1600" dirty="0"/>
          </a:p>
          <a:p>
            <a:r>
              <a:rPr lang="en-US" altLang="ko-KR" sz="1600" dirty="0" smtClean="0"/>
              <a:t>   </a:t>
            </a:r>
            <a:r>
              <a:rPr lang="en-US" altLang="ko-KR" sz="1600" dirty="0"/>
              <a:t>-</a:t>
            </a:r>
            <a:r>
              <a:rPr lang="ko-KR" altLang="en-US" sz="1600" dirty="0"/>
              <a:t>공모전에 응모하는 경우 상기 내용에 동의하는 것으로 간주</a:t>
            </a:r>
            <a:endParaRPr lang="en-US" altLang="ko-KR" sz="1600" dirty="0"/>
          </a:p>
          <a:p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60648" y="7249993"/>
            <a:ext cx="63149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본인은 모든 내용을 숙지하고 </a:t>
            </a:r>
            <a:r>
              <a:rPr lang="en-US" altLang="ko-KR" dirty="0"/>
              <a:t>“</a:t>
            </a:r>
            <a:r>
              <a:rPr lang="ko-KR" altLang="en-US" dirty="0" err="1"/>
              <a:t>고양원더스</a:t>
            </a:r>
            <a:r>
              <a:rPr lang="ko-KR" altLang="en-US" dirty="0"/>
              <a:t> 패션디자인공모전</a:t>
            </a:r>
            <a:r>
              <a:rPr lang="en-US" altLang="ko-KR" dirty="0"/>
              <a:t>”</a:t>
            </a:r>
            <a:r>
              <a:rPr lang="ko-KR" altLang="en-US" dirty="0"/>
              <a:t>에 응모합니다</a:t>
            </a:r>
            <a:r>
              <a:rPr lang="en-US" altLang="ko-KR" dirty="0"/>
              <a:t>.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pPr algn="r"/>
            <a:r>
              <a:rPr lang="en-US" altLang="ko-KR" dirty="0"/>
              <a:t>2013.     .     .</a:t>
            </a:r>
          </a:p>
          <a:p>
            <a:pPr algn="r"/>
            <a:endParaRPr lang="en-US" altLang="ko-KR" dirty="0"/>
          </a:p>
          <a:p>
            <a:pPr algn="r"/>
            <a:r>
              <a:rPr lang="ko-KR" altLang="en-US" u="sng" dirty="0" smtClean="0"/>
              <a:t>작성자</a:t>
            </a:r>
            <a:r>
              <a:rPr lang="en-US" altLang="ko-KR" u="sng" dirty="0" smtClean="0"/>
              <a:t>_______________</a:t>
            </a:r>
            <a:endParaRPr lang="ko-KR" altLang="en-US" u="sng" dirty="0"/>
          </a:p>
        </p:txBody>
      </p:sp>
    </p:spTree>
    <p:extLst>
      <p:ext uri="{BB962C8B-B14F-4D97-AF65-F5344CB8AC3E}">
        <p14:creationId xmlns:p14="http://schemas.microsoft.com/office/powerpoint/2010/main" val="58736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188640" y="848544"/>
            <a:ext cx="6552728" cy="5904656"/>
          </a:xfrm>
          <a:prstGeom prst="roundRect">
            <a:avLst>
              <a:gd name="adj" fmla="val 20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01" tIns="41951" rIns="83901" bIns="41951" anchor="ctr"/>
          <a:lstStyle/>
          <a:p>
            <a:pPr algn="ctr" defTabSz="91332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0648" y="92055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작품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188640" y="7041232"/>
            <a:ext cx="6552728" cy="2418040"/>
          </a:xfrm>
          <a:prstGeom prst="roundRect">
            <a:avLst>
              <a:gd name="adj" fmla="val 20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01" tIns="41951" rIns="83901" bIns="41951" anchor="ctr"/>
          <a:lstStyle/>
          <a:p>
            <a:pPr algn="ctr" defTabSz="91332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8640" y="371957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/>
              <a:t>작품 이미지 첨부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0648" y="717595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mtClean="0"/>
              <a:t>작품요약설명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20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188640" y="848544"/>
            <a:ext cx="6552728" cy="5904656"/>
          </a:xfrm>
          <a:prstGeom prst="roundRect">
            <a:avLst>
              <a:gd name="adj" fmla="val 20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01" tIns="41951" rIns="83901" bIns="41951" anchor="ctr"/>
          <a:lstStyle/>
          <a:p>
            <a:pPr algn="ctr" defTabSz="91332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0648" y="92055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작품</a:t>
            </a:r>
            <a:r>
              <a:rPr lang="en-US" altLang="ko-KR" dirty="0"/>
              <a:t>2</a:t>
            </a:r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188640" y="7041232"/>
            <a:ext cx="6552728" cy="2418040"/>
          </a:xfrm>
          <a:prstGeom prst="roundRect">
            <a:avLst>
              <a:gd name="adj" fmla="val 20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01" tIns="41951" rIns="83901" bIns="41951" anchor="ctr"/>
          <a:lstStyle/>
          <a:p>
            <a:pPr algn="ctr" defTabSz="91332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8640" y="371957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/>
              <a:t>작품 이미지 첨부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0648" y="717595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mtClean="0"/>
              <a:t>작품요약설명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3821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188640" y="848544"/>
            <a:ext cx="6552728" cy="5904656"/>
          </a:xfrm>
          <a:prstGeom prst="roundRect">
            <a:avLst>
              <a:gd name="adj" fmla="val 20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01" tIns="41951" rIns="83901" bIns="41951" anchor="ctr"/>
          <a:lstStyle/>
          <a:p>
            <a:pPr algn="ctr" defTabSz="91332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0648" y="92055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작품</a:t>
            </a:r>
            <a:r>
              <a:rPr lang="en-US" altLang="ko-KR" dirty="0"/>
              <a:t>3</a:t>
            </a:r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188640" y="7041232"/>
            <a:ext cx="6552728" cy="2418040"/>
          </a:xfrm>
          <a:prstGeom prst="roundRect">
            <a:avLst>
              <a:gd name="adj" fmla="val 20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01" tIns="41951" rIns="83901" bIns="41951" anchor="ctr"/>
          <a:lstStyle/>
          <a:p>
            <a:pPr algn="ctr" defTabSz="91332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8640" y="371957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/>
              <a:t>작품 이미지 첨부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0648" y="717595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mtClean="0"/>
              <a:t>작품요약설명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3821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1229</TotalTime>
  <Words>123</Words>
  <Application>Microsoft Office PowerPoint</Application>
  <PresentationFormat>A4 용지(210x297mm)</PresentationFormat>
  <Paragraphs>37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</dc:creator>
  <cp:lastModifiedBy>WONDERS</cp:lastModifiedBy>
  <cp:revision>118</cp:revision>
  <cp:lastPrinted>2012-09-06T07:47:49Z</cp:lastPrinted>
  <dcterms:created xsi:type="dcterms:W3CDTF">2012-09-04T08:19:23Z</dcterms:created>
  <dcterms:modified xsi:type="dcterms:W3CDTF">2013-11-05T00:10:03Z</dcterms:modified>
</cp:coreProperties>
</file>