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8492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423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18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4620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8727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708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4000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85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55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5033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4946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A0E0C-561A-4999-AEC8-5A4A7559ED49}" type="datetimeFigureOut">
              <a:rPr lang="ko-KR" altLang="en-US" smtClean="0"/>
              <a:t>2018-06-29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2E57C-26F6-4F38-A081-6A42B07B4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934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517" y="0"/>
            <a:ext cx="9188792" cy="6493268"/>
          </a:xfrm>
        </p:spPr>
      </p:pic>
    </p:spTree>
    <p:extLst>
      <p:ext uri="{BB962C8B-B14F-4D97-AF65-F5344CB8AC3E}">
        <p14:creationId xmlns:p14="http://schemas.microsoft.com/office/powerpoint/2010/main" val="3702263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737295" y="1467148"/>
            <a:ext cx="8347982" cy="3923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공모주제</a:t>
            </a:r>
            <a:endParaRPr lang="en-US" altLang="ko-KR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endParaRPr lang="en-US" altLang="ko-KR" sz="1100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캐릭터 부문 </a:t>
            </a:r>
            <a:r>
              <a:rPr lang="en-US" altLang="ko-KR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: </a:t>
            </a:r>
            <a:r>
              <a:rPr lang="ko-KR" altLang="en-US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브랜드에 젊은 감성을 부여하고</a:t>
            </a:r>
            <a:r>
              <a:rPr lang="en-US" altLang="ko-KR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, </a:t>
            </a:r>
            <a:r>
              <a:rPr lang="ko-KR" altLang="en-US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라인 차별화를 돕는 돌고래 캐릭터</a:t>
            </a:r>
            <a:endParaRPr lang="en-US" altLang="ko-KR" sz="1100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그래픽 아트 부문 </a:t>
            </a:r>
            <a:r>
              <a:rPr lang="en-US" altLang="ko-KR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: </a:t>
            </a:r>
            <a:r>
              <a:rPr lang="ko-KR" altLang="en-US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티셔츠</a:t>
            </a:r>
            <a:r>
              <a:rPr lang="en-US" altLang="ko-KR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, </a:t>
            </a:r>
            <a:r>
              <a:rPr lang="ko-KR" altLang="en-US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스카프 등 상품 출시에 활용할 수 있는 돌고래 패턴 및 </a:t>
            </a:r>
            <a:r>
              <a:rPr lang="ko-KR" altLang="en-US" sz="1100" dirty="0" err="1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레터링</a:t>
            </a:r>
            <a:r>
              <a:rPr lang="ko-KR" altLang="en-US" sz="110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 그래픽</a:t>
            </a:r>
            <a:endParaRPr lang="en-US" altLang="ko-KR" sz="1100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endParaRPr lang="en-US" altLang="ko-KR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r>
              <a:rPr lang="ko-KR" altLang="en-US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출품형태</a:t>
            </a:r>
            <a:endParaRPr lang="en-US" altLang="ko-KR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endParaRPr lang="en-US" altLang="ko-KR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지원서류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(PDF), 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원본파일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(AI,PSD,EPS)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 압축하여 제출 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(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용량 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20MB 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이하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※ 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파일명 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- </a:t>
            </a:r>
            <a:r>
              <a:rPr lang="ko-KR" altLang="en-US" sz="1050" dirty="0" err="1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올포유공모출품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_</a:t>
            </a:r>
            <a:r>
              <a:rPr lang="ko-KR" altLang="en-US" sz="1050" dirty="0" err="1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팀명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 혹은 이름 </a:t>
            </a:r>
            <a:endParaRPr lang="en-US" altLang="ko-KR" sz="1050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endParaRPr lang="en-US" altLang="ko-KR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r>
              <a:rPr lang="ko-KR" altLang="en-US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응모방법</a:t>
            </a:r>
            <a:endParaRPr lang="en-US" altLang="ko-KR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endParaRPr lang="en-US" altLang="ko-KR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온라인 접수 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– </a:t>
            </a:r>
            <a:r>
              <a:rPr lang="ko-KR" altLang="en-US" sz="1050" dirty="0" err="1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올포유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 홈페이지 내 공모전페이지 접속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 </a:t>
            </a:r>
            <a:r>
              <a:rPr lang="en-US" altLang="ko-KR" sz="1200" dirty="0">
                <a:solidFill>
                  <a:schemeClr val="accent5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URL : </a:t>
            </a:r>
            <a:r>
              <a:rPr lang="en-US" altLang="ko-KR" sz="1200" dirty="0">
                <a:solidFill>
                  <a:schemeClr val="accent5"/>
                </a:solidFill>
              </a:rPr>
              <a:t>http://www.afy.co.kr/afy/bbs/event_view.php?num=120&amp;page=1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페이지 내 응모양식 다운로드  ▶ 양식 작성 후 접수 페이지에서 접수</a:t>
            </a:r>
            <a:endParaRPr lang="en-US" altLang="ko-KR" sz="1050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※ 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다운로드 양식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(PPT)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을 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PDF 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파일로 변환 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+ 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원본파일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(AI,PSD,EPS)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  ▶ </a:t>
            </a:r>
            <a:r>
              <a:rPr lang="en-US" altLang="ko-KR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 </a:t>
            </a:r>
            <a:r>
              <a:rPr lang="ko-KR" altLang="en-US" sz="1050" dirty="0"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압축파일로 제출 필수</a:t>
            </a:r>
            <a:endParaRPr lang="ko-KR" altLang="en-US" sz="1600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71" b="79422"/>
          <a:stretch/>
        </p:blipFill>
        <p:spPr>
          <a:xfrm>
            <a:off x="0" y="-10274"/>
            <a:ext cx="9144000" cy="75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66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640209"/>
              </p:ext>
            </p:extLst>
          </p:nvPr>
        </p:nvGraphicFramePr>
        <p:xfrm>
          <a:off x="287523" y="1674712"/>
          <a:ext cx="8568953" cy="46978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74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60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19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16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65943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이름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or </a:t>
                      </a:r>
                      <a:r>
                        <a:rPr lang="ko-KR" altLang="en-US" sz="1200" kern="100" dirty="0" err="1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팀명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200" kern="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소속대학 및 학과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2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일반인의 경우 직업기재</a:t>
                      </a:r>
                      <a:r>
                        <a:rPr lang="en-US" altLang="ko-KR" sz="12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)</a:t>
                      </a:r>
                      <a:endParaRPr lang="ko-KR" altLang="ko-KR" sz="1200" b="0" kern="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5943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연락처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팀 </a:t>
                      </a:r>
                      <a:r>
                        <a:rPr lang="ko-KR" altLang="en-US" sz="1200" kern="10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의경우</a:t>
                      </a:r>
                      <a:r>
                        <a:rPr lang="ko-KR" altLang="en-US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 대표 연락처</a:t>
                      </a:r>
                      <a:r>
                        <a:rPr lang="en-US" altLang="ko-KR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)</a:t>
                      </a:r>
                      <a:endParaRPr lang="ko-KR" altLang="ko-KR" sz="1200" kern="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지원분야</a:t>
                      </a:r>
                      <a:endParaRPr lang="ko-KR" altLang="ko-KR" sz="1200" b="1" kern="1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캐릭터</a:t>
                      </a:r>
                      <a:r>
                        <a:rPr lang="en-US" altLang="ko-KR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o-KR" altLang="en-US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그래픽 아트</a:t>
                      </a:r>
                      <a:r>
                        <a:rPr lang="en-US" altLang="ko-KR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)</a:t>
                      </a:r>
                      <a:endParaRPr lang="ko-KR" altLang="ko-KR" sz="1200" kern="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65943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kern="100" dirty="0" err="1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이메일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팀 </a:t>
                      </a:r>
                      <a:r>
                        <a:rPr lang="ko-KR" altLang="en-US" sz="1200" kern="10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의경우</a:t>
                      </a:r>
                      <a:r>
                        <a:rPr lang="ko-KR" altLang="en-US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 대표 </a:t>
                      </a:r>
                      <a:r>
                        <a:rPr lang="ko-KR" altLang="en-US" sz="1200" kern="10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이메일</a:t>
                      </a:r>
                      <a:r>
                        <a:rPr lang="en-US" altLang="ko-KR" sz="120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)</a:t>
                      </a:r>
                      <a:endParaRPr lang="ko-KR" altLang="ko-KR" sz="1200" kern="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ko-KR" sz="1200" kern="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ko-KR" sz="1400" b="1" kern="1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ko-KR" sz="1000" kern="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928911"/>
            <a:ext cx="46700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01. </a:t>
            </a:r>
            <a:r>
              <a:rPr lang="ko-KR" altLang="en-US" sz="20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개인정보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71" b="79422"/>
          <a:stretch/>
        </p:blipFill>
        <p:spPr>
          <a:xfrm>
            <a:off x="0" y="-10274"/>
            <a:ext cx="9144000" cy="75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098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911378"/>
            <a:ext cx="46700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02. </a:t>
            </a:r>
            <a:r>
              <a:rPr lang="ko-KR" altLang="en-US" sz="20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캐릭터</a:t>
            </a:r>
            <a:r>
              <a:rPr lang="en-US" altLang="ko-KR" sz="20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/</a:t>
            </a:r>
            <a:r>
              <a:rPr lang="ko-KR" altLang="en-US" sz="20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그래픽 아트 공모 작품 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768702"/>
              </p:ext>
            </p:extLst>
          </p:nvPr>
        </p:nvGraphicFramePr>
        <p:xfrm>
          <a:off x="251519" y="1408184"/>
          <a:ext cx="8653583" cy="52809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43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10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1938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작품 이름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US" altLang="ko-KR" sz="10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0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작품의</a:t>
                      </a:r>
                      <a:r>
                        <a:rPr lang="ko-KR" altLang="en-US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0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이름</a:t>
                      </a:r>
                      <a:r>
                        <a:rPr lang="en-US" altLang="ko-KR" sz="10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)</a:t>
                      </a:r>
                      <a:endParaRPr lang="ko-KR" sz="1000" b="0" kern="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72000" marR="72000" marT="72000" marB="72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9003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작품 이미지 및 설명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0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작품에 대한</a:t>
                      </a:r>
                      <a:r>
                        <a:rPr lang="ko-KR" altLang="en-US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상세한 설명</a:t>
                      </a:r>
                      <a:r>
                        <a:rPr lang="en-US" altLang="ko-KR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ko-KR" sz="1000" b="0" kern="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(JPG </a:t>
                      </a:r>
                      <a:r>
                        <a:rPr lang="ko-KR" altLang="en-US" sz="10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또는  </a:t>
                      </a:r>
                      <a:r>
                        <a:rPr lang="en-US" altLang="ko-KR" sz="1000" b="0" kern="1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JPEG</a:t>
                      </a:r>
                      <a:r>
                        <a:rPr lang="en-US" altLang="ko-KR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이미지 추가</a:t>
                      </a:r>
                      <a:r>
                        <a:rPr lang="en-US" altLang="ko-KR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ko-KR" altLang="en-US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ko-KR" sz="1000" b="0" kern="1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※ </a:t>
                      </a:r>
                      <a:r>
                        <a:rPr lang="ko-KR" altLang="en-US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작품의 활용방안 및 예시는 새로운 슬라이드를 만들어 자유형식으로 기재 바랍니다</a:t>
                      </a:r>
                      <a:r>
                        <a:rPr lang="en-US" altLang="ko-KR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ko-KR" altLang="en-US" sz="1000" b="0" kern="1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 </a:t>
                      </a:r>
                      <a:endParaRPr lang="ko-KR" sz="1000" kern="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71" b="79422"/>
          <a:stretch/>
        </p:blipFill>
        <p:spPr>
          <a:xfrm>
            <a:off x="0" y="-10274"/>
            <a:ext cx="9144000" cy="75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403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912687"/>
            <a:ext cx="46700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03. </a:t>
            </a:r>
            <a:r>
              <a:rPr lang="ko-KR" altLang="en-US" sz="20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응모 유의사항</a:t>
            </a:r>
            <a:endParaRPr lang="ko-KR" altLang="en-US" sz="2000" b="1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1520" y="1485590"/>
            <a:ext cx="871124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ko-KR" altLang="en-US" sz="1000" dirty="0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당선작에 대한 저작권</a:t>
            </a:r>
            <a:r>
              <a:rPr lang="en-US" altLang="ko-KR" sz="1000" dirty="0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사용권 및 </a:t>
            </a:r>
            <a:r>
              <a:rPr lang="en-US" altLang="ko-KR" sz="1000" dirty="0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2</a:t>
            </a:r>
            <a:r>
              <a:rPr lang="ko-KR" altLang="en-US" sz="1000" dirty="0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차적 저작물 </a:t>
            </a:r>
            <a:r>
              <a:rPr lang="ko-KR" altLang="en-US" sz="1000" dirty="0" err="1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작성권</a:t>
            </a:r>
            <a:r>
              <a:rPr lang="ko-KR" altLang="en-US" sz="1000" dirty="0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등 모든 권리는 주최기관인 ㈜</a:t>
            </a:r>
            <a:r>
              <a:rPr lang="ko-KR" altLang="en-US" sz="1000" dirty="0" err="1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한성에프아이</a:t>
            </a:r>
            <a:r>
              <a:rPr lang="ko-KR" altLang="en-US" sz="1000" dirty="0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ko-KR" altLang="en-US" sz="1000" dirty="0" err="1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올포유에</a:t>
            </a:r>
            <a:r>
              <a:rPr lang="ko-KR" altLang="en-US" sz="1000" dirty="0">
                <a:solidFill>
                  <a:srgbClr val="FF000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귀속되며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마케팅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영업 목적으로 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(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수정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제작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복제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배포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판매 등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될 수 있다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단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제출된 작품은 반환되지 않으며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본 공모전에서 응모 접수 하는 경우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아래의 경우에 한하여 동의한 것으로 간주한다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 -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작품은 순수 창작물이어야 하며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응모자 본인이 직접 제작한 작품에 한하여 출품</a:t>
            </a:r>
            <a:endParaRPr lang="en-US" altLang="ko-KR" sz="10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 -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접수기간 이후의 작품 파일은 수정 및 변경불가</a:t>
            </a:r>
            <a:endParaRPr lang="en-US" altLang="ko-KR" sz="10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 -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응모접수 내용이 응모 요강과 다르거나 정확한 정보를 기재하지 않거나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작성내용이 미비한 경우 응모 접수 완료로 인정되지 않음</a:t>
            </a:r>
            <a:endParaRPr lang="en-US" altLang="ko-KR" sz="10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marL="228600" indent="-2286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응모자는 제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3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의 권리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(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권리 등록 여부를 불문하며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특허권 상표권 저작권 영업비밀 등을 포함하며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이에 제한되지 아니한다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를 침해하지 않아야 한다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</a:t>
            </a:r>
          </a:p>
          <a:p>
            <a:pPr marL="228600" indent="-2286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당선작의 수상자는 주최 기관인 ㈜ </a:t>
            </a:r>
            <a:r>
              <a:rPr lang="ko-KR" altLang="en-US" sz="10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한성에프아이와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함께 초기 디자인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(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아이디어 포함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을 변형하여 개선 발전시키는데 동의한다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또한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당선작에 대해서는 주최기관에서 요청할 경우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수정 가능한 데이터 형식으로 제출하여야 한다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</a:t>
            </a:r>
          </a:p>
          <a:p>
            <a:pPr marL="228600" indent="-2286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응모자라 함은 공모전에 아이디어나 저작물을 제출하며 응모한 개인 및 단체를 의미한다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이 때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단체는 법인의 경우 제한한다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endParaRPr lang="en-US" altLang="ko-KR" sz="10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marL="228600" indent="-2286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응모작은 반환하지 않으며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</a:t>
            </a:r>
            <a:r>
              <a:rPr lang="ko-KR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당선작 외의 응모작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및 개인정보는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3</a:t>
            </a:r>
            <a:r>
              <a:rPr lang="ko-KR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개월 이내 파기합니다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 </a:t>
            </a:r>
          </a:p>
          <a:p>
            <a:pPr marL="228600" indent="-2286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본인 작품이 아니거나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외국사례 복사 제출 또는 타 공모전에 출품한 </a:t>
            </a:r>
            <a:r>
              <a:rPr lang="ko-KR" altLang="ko-KR" sz="10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동일ㆍ유사한</a:t>
            </a:r>
            <a:r>
              <a:rPr lang="ko-KR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작품은 심사대상에서 제외되며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수상 후에라도 위반사실이 밝혀졌을 경우에는 수상 취소 및 수상 내역을 환수합니다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 </a:t>
            </a:r>
          </a:p>
          <a:p>
            <a:pPr marL="228600" indent="-2286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상금에 대한 제세공과금은 수상자가 부담합니다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 </a:t>
            </a:r>
          </a:p>
          <a:p>
            <a:pPr marL="228600" lvl="0" indent="-2286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본 공모전 진행 일정과 내용은 변경될 수 있습니다</a:t>
            </a:r>
            <a:r>
              <a:rPr lang="en-US" altLang="ko-KR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.​</a:t>
            </a:r>
          </a:p>
          <a:p>
            <a:pPr marL="228600" lvl="0" indent="-228600">
              <a:lnSpc>
                <a:spcPct val="150000"/>
              </a:lnSpc>
              <a:buAutoNum type="arabicPeriod" startAt="9"/>
            </a:pPr>
            <a:endParaRPr lang="en-US" altLang="ko-KR" sz="14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-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개인정보활용약관</a:t>
            </a:r>
            <a:endParaRPr lang="en-US" altLang="ko-KR" sz="14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수입 이용 목적 </a:t>
            </a:r>
            <a:r>
              <a:rPr lang="en-US" altLang="ko-KR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2018 </a:t>
            </a:r>
            <a:r>
              <a:rPr lang="ko-KR" altLang="en-US" sz="9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올포유</a:t>
            </a: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상품 아이디어 공모전 응모자 관리</a:t>
            </a:r>
            <a:endParaRPr lang="en-US" altLang="ko-KR" sz="9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수집 개인정보 항목 </a:t>
            </a:r>
            <a:r>
              <a:rPr lang="en-US" altLang="ko-KR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이름</a:t>
            </a:r>
            <a:r>
              <a:rPr lang="en-US" altLang="ko-KR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휴대폰번호 </a:t>
            </a:r>
            <a:r>
              <a:rPr lang="en-US" altLang="ko-KR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,E-mail</a:t>
            </a:r>
          </a:p>
          <a:p>
            <a:pPr>
              <a:lnSpc>
                <a:spcPct val="150000"/>
              </a:lnSpc>
            </a:pP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본 개인 정보 수집 이용에 대한 동의를 거부할 권리가 있으나</a:t>
            </a:r>
            <a:r>
              <a:rPr lang="en-US" altLang="ko-KR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비 동의 시 </a:t>
            </a:r>
            <a:r>
              <a:rPr lang="en-US" altLang="ko-KR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‘ 2018 </a:t>
            </a:r>
            <a:r>
              <a:rPr lang="ko-KR" altLang="en-US" sz="9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올포유</a:t>
            </a: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캐릭터 상품 아이디어 공모전</a:t>
            </a:r>
            <a:r>
              <a:rPr lang="en-US" altLang="ko-KR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’ </a:t>
            </a: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응모불가</a:t>
            </a:r>
            <a:endParaRPr lang="en-US" altLang="ko-KR" sz="9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수집된 개인정보 보유 및 이용기간은 수집 이용에 대한 동의일로부터 공모전 운영이 종료 된 후</a:t>
            </a:r>
            <a:r>
              <a:rPr lang="en-US" altLang="ko-KR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3</a:t>
            </a:r>
            <a:r>
              <a:rPr lang="ko-KR" altLang="en-US" sz="9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개월 이내 파기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71" b="79422"/>
          <a:stretch/>
        </p:blipFill>
        <p:spPr>
          <a:xfrm>
            <a:off x="0" y="-10274"/>
            <a:ext cx="9144000" cy="75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80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441</Words>
  <Application>Microsoft Office PowerPoint</Application>
  <PresentationFormat>화면 슬라이드 쇼(4:3)</PresentationFormat>
  <Paragraphs>51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5" baseType="lpstr">
      <vt:lpstr>나눔고딕</vt:lpstr>
      <vt:lpstr>나눔스퀘어 ExtraBold</vt:lpstr>
      <vt:lpstr>나눔스퀘어OTF</vt:lpstr>
      <vt:lpstr>나눔스퀘어OTF ExtraBold</vt:lpstr>
      <vt:lpstr>맑은 고딕</vt:lpstr>
      <vt:lpstr>Arial</vt:lpstr>
      <vt:lpstr>Calibri</vt:lpstr>
      <vt:lpstr>Calibri Light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park</cp:lastModifiedBy>
  <cp:revision>33</cp:revision>
  <dcterms:created xsi:type="dcterms:W3CDTF">2018-06-15T06:11:26Z</dcterms:created>
  <dcterms:modified xsi:type="dcterms:W3CDTF">2018-06-29T01:11:06Z</dcterms:modified>
</cp:coreProperties>
</file>